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gmtdw0sbG59T8hYcRS28oNwxKO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6566ff4a1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16566ff4a1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6566ff4a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16566ff4a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0ed4d78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20ed4d78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0ed4d78a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20ed4d78a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0ed4d78a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20ed4d78a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0ed4d78a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20ed4d78a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0ed4d78ac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20ed4d78ac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0ed4d78ac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220ed4d78ac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0ed4d78ac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20ed4d78ac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0ed4d78ac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20ed4d78ac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16566ff4a1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" name="Google Shape;24;g216566ff4a1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0ed4d78ac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20ed4d78ac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0ed4d78ac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20ed4d78ac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a52f2d82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2a52f2d82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a52f2d82d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2a52f2d82d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a52f2d82d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a52f2d82d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a52f2d82d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2a52f2d82d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a52f2d82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2a52f2d82d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a52f2d82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2a52f2d82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a52f2d82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2a52f2d82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a52f2d82d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2a52f2d82d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16566ff4a1_6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216566ff4a1_6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a52f2d82d_4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2a52f2d82d_4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a52f2d8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a52f2d8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2a52f2d8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a52f2d82d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a52f2d82d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2a52f2d82d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a52f2d82d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a52f2d82d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2a52f2d82d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1b7141ca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e1b7141ca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1b7141cab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e1b7141cab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1b7141cab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e1b7141cab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1b7141cab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e1b7141cab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1b7141cab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e1b7141cab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1b7141ca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e1b7141ca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16566ff4a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216566ff4a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1b7141cab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e1b7141cab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1b7141cab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e1b7141cab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1b7141cab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1b7141cab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e1b7141cab_2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27585772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e27585772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275857726_2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e275857726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275857726_2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e275857726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e275857726_2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e275857726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275857726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e275857726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275857726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e275857726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275857726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e275857726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6566ff4a1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16566ff4a1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275857726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e275857726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09a42df8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409a42df8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275857726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e275857726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409a42df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409a42df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409a42df8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87f52ad7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487f52ad7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487f52ad7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487f52ad7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487f52ad7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487f52ad7d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487f52ad7d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487f52ad7d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87f52ad7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487f52ad7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487f52ad7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487f52ad7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6566ff4a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16566ff4a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487f52ad7d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487f52ad7d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87f52ad7d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487f52ad7d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487f52ad7d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487f52ad7d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487f52ad7d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487f52ad7d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487f52ad7d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487f52ad7d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487f52ad7d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6566ff4a1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16566ff4a1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566ff4a1_6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566ff4a1_6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16566ff4a1_6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6566ff4a1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16566ff4a1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ulinė">
  <p:cSld name="1_Titulinė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7" pos="6584">
          <p15:clr>
            <a:srgbClr val="FBAE40"/>
          </p15:clr>
        </p15:guide>
        <p15:guide id="8" pos="6040">
          <p15:clr>
            <a:srgbClr val="FBAE40"/>
          </p15:clr>
        </p15:guide>
        <p15:guide id="9" orient="horz" pos="3090">
          <p15:clr>
            <a:srgbClr val="FBAE40"/>
          </p15:clr>
        </p15:guide>
        <p15:guide id="10" orient="horz" pos="1842">
          <p15:clr>
            <a:srgbClr val="FBAE40"/>
          </p15:clr>
        </p15:guide>
        <p15:guide id="11" orient="horz" pos="1230">
          <p15:clr>
            <a:srgbClr val="FBAE40"/>
          </p15:clr>
        </p15:guide>
        <p15:guide id="12" orient="horz" pos="913">
          <p15:clr>
            <a:srgbClr val="FBAE40"/>
          </p15:clr>
        </p15:guide>
        <p15:guide id="13" orient="horz" pos="618">
          <p15:clr>
            <a:srgbClr val="FBAE40"/>
          </p15:clr>
        </p15:guide>
        <p15:guide id="14" orient="horz" pos="2478">
          <p15:clr>
            <a:srgbClr val="FBAE40"/>
          </p15:clr>
        </p15:guide>
        <p15:guide id="15" pos="393">
          <p15:clr>
            <a:srgbClr val="FBAE40"/>
          </p15:clr>
        </p15:guide>
        <p15:guide id="16" orient="horz" pos="3929">
          <p15:clr>
            <a:srgbClr val="FBAE40"/>
          </p15:clr>
        </p15:guide>
        <p15:guide id="17" orient="horz" pos="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Relationship Id="rId5" Type="http://schemas.openxmlformats.org/officeDocument/2006/relationships/image" Target="../media/image10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1" Type="http://schemas.openxmlformats.org/officeDocument/2006/relationships/image" Target="../media/image56.png"/><Relationship Id="rId10" Type="http://schemas.openxmlformats.org/officeDocument/2006/relationships/image" Target="../media/image54.png"/><Relationship Id="rId9" Type="http://schemas.openxmlformats.org/officeDocument/2006/relationships/image" Target="../media/image58.png"/><Relationship Id="rId5" Type="http://schemas.openxmlformats.org/officeDocument/2006/relationships/image" Target="../media/image10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78.png"/><Relationship Id="rId5" Type="http://schemas.openxmlformats.org/officeDocument/2006/relationships/image" Target="../media/image10.png"/><Relationship Id="rId6" Type="http://schemas.openxmlformats.org/officeDocument/2006/relationships/image" Target="../media/image86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68.png"/><Relationship Id="rId7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4.png"/><Relationship Id="rId7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7.png"/><Relationship Id="rId7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79.png"/><Relationship Id="rId7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9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406600" y="5310125"/>
            <a:ext cx="100455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Vytautas Jaras, Ugnius Spaičys, </a:t>
            </a:r>
            <a:r>
              <a:rPr b="1" lang="en-US" sz="2200">
                <a:solidFill>
                  <a:schemeClr val="lt1"/>
                </a:solidFill>
              </a:rPr>
              <a:t>Aleksas Juzukonis, Edvinas Ralys </a:t>
            </a:r>
            <a:r>
              <a:rPr b="1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IFF-1/8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81675" y="0"/>
            <a:ext cx="8854500" cy="54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lt1"/>
                </a:solidFill>
                <a:highlight>
                  <a:schemeClr val="dk1"/>
                </a:highlight>
              </a:rPr>
              <a:t>Technologinis projektas</a:t>
            </a:r>
            <a:endParaRPr b="0" i="0" sz="39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</a:rPr>
              <a:t>El. parduotuvė “Electronic avenue”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b="-238517" l="0" r="14257" t="3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6566ff4a1_2_3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1 </a:t>
            </a:r>
            <a:r>
              <a:rPr b="1" lang="en-US" sz="3000">
                <a:solidFill>
                  <a:srgbClr val="FFFF00"/>
                </a:solidFill>
              </a:rPr>
              <a:t>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216566ff4a1_2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16566ff4a1_2_3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16566ff4a1_2_3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16566ff4a1_2_34"/>
          <p:cNvSpPr txBox="1"/>
          <p:nvPr/>
        </p:nvSpPr>
        <p:spPr>
          <a:xfrm>
            <a:off x="90967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Į vieną puslapį telpą iki 30 įrašų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21" name="Google Shape;121;g216566ff4a1_2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16566ff4a1_2_3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216566ff4a1_2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25" y="3429000"/>
            <a:ext cx="10179375" cy="23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566ff4a1_2_18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1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216566ff4a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16566ff4a1_2_18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16566ff4a1_2_18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16566ff4a1_2_18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00"/>
                </a:solidFill>
              </a:rPr>
              <a:t>Produktus galima atfiltruoti paspaudus ant “Categories” ir pasirinkus norima produktą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3" name="Google Shape;133;g216566ff4a1_2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16566ff4a1_2_18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16566ff4a1_2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50" y="2047850"/>
            <a:ext cx="6082651" cy="43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20ed4d78a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20ed4d78ac_0_0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Antrasis</a:t>
            </a:r>
            <a:endParaRPr b="1" sz="100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20ed4d78a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20ed4d78ac_0_0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20ed4d78ac_0_0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20ed4d78a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ed4d78ac_0_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Backlog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220ed4d78ac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20ed4d78ac_0_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20ed4d78ac_0_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20ed4d78ac_0_9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220ed4d78ac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20ed4d78ac_0_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220ed4d78ac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175" y="1449402"/>
            <a:ext cx="8641074" cy="52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0ed4d78ac_0_2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20ed4d78a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20ed4d78ac_0_2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20ed4d78ac_0_2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20ed4d78ac_0_20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20ed4d78ac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20ed4d78ac_0_2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220ed4d78ac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88" y="2381399"/>
            <a:ext cx="10372224" cy="289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0ed4d78ac_0_3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Atliktos užduotys (2 sprintas)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220ed4d78ac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20ed4d78ac_0_3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20ed4d78ac_0_3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20ed4d78ac_0_31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20ed4d78ac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20ed4d78ac_0_3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220ed4d78ac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38" y="2061197"/>
            <a:ext cx="10510798" cy="32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ed4d78ac_3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Duomenų bazė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187" name="Google Shape;187;g220ed4d78a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20ed4d78ac_3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20ed4d78ac_3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7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20ed4d78ac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20ed4d78ac_3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20ed4d78ac_3_0"/>
          <p:cNvSpPr txBox="1"/>
          <p:nvPr/>
        </p:nvSpPr>
        <p:spPr>
          <a:xfrm>
            <a:off x="3954300" y="5888550"/>
            <a:ext cx="3905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00"/>
                </a:solidFill>
              </a:rPr>
              <a:t>Kiekvieno tipo prekė laikoma atskirame table.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93" name="Google Shape;193;g220ed4d78ac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507" y="1615962"/>
            <a:ext cx="7362994" cy="40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ed4d78ac_3_1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Duomenų bazė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199" name="Google Shape;199;g220ed4d78ac_3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20ed4d78ac_3_1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20ed4d78ac_3_1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7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0ed4d78ac_3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20ed4d78ac_3_1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20ed4d78ac_3_13"/>
          <p:cNvSpPr txBox="1"/>
          <p:nvPr/>
        </p:nvSpPr>
        <p:spPr>
          <a:xfrm>
            <a:off x="3954300" y="5888550"/>
            <a:ext cx="46182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00"/>
                </a:solidFill>
              </a:rPr>
              <a:t>Prekės paimamos iš DB ir atspausdinamos puslapyje.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05" name="Google Shape;205;g220ed4d78ac_3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9013" y="1620587"/>
            <a:ext cx="4755973" cy="40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0ed4d78ac_3_3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2 Sprinto rezultatai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211" name="Google Shape;211;g220ed4d78ac_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20ed4d78ac_3_3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20ed4d78ac_3_3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7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0ed4d78ac_3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20ed4d78ac_3_3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20ed4d78ac_3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24024"/>
            <a:ext cx="104394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20ed4d78ac_3_39"/>
          <p:cNvSpPr txBox="1"/>
          <p:nvPr/>
        </p:nvSpPr>
        <p:spPr>
          <a:xfrm>
            <a:off x="3673000" y="5153025"/>
            <a:ext cx="311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00"/>
                </a:solidFill>
              </a:rPr>
              <a:t>Prie prekių pridėtas atributas </a:t>
            </a:r>
            <a:r>
              <a:rPr i="1" lang="en-US">
                <a:solidFill>
                  <a:srgbClr val="FFFF00"/>
                </a:solidFill>
              </a:rPr>
              <a:t>“Kaina”</a:t>
            </a:r>
            <a:endParaRPr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0ed4d78ac_0_7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2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20ed4d78ac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20ed4d78ac_0_7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220ed4d78ac_0_7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20ed4d78ac_0_71"/>
          <p:cNvSpPr txBox="1"/>
          <p:nvPr/>
        </p:nvSpPr>
        <p:spPr>
          <a:xfrm>
            <a:off x="1676199" y="1993875"/>
            <a:ext cx="78390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Galima pasirinkti kiek prekių per puslapį naudotojas nori matyti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27" name="Google Shape;227;g220ed4d78ac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20ed4d78ac_0_7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20ed4d78ac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50" y="2879602"/>
            <a:ext cx="9296400" cy="1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216566ff4a1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216566ff4a1_0_76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Pirmasis 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g216566ff4a1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216566ff4a1_0_76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g216566ff4a1_0_76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16566ff4a1_0_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0ed4d78ac_0_82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2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220ed4d78ac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20ed4d78ac_0_82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20ed4d78ac_0_82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20ed4d78ac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20ed4d78ac_0_82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20ed4d78ac_0_82"/>
          <p:cNvSpPr txBox="1"/>
          <p:nvPr/>
        </p:nvSpPr>
        <p:spPr>
          <a:xfrm>
            <a:off x="1365800" y="1731175"/>
            <a:ext cx="50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Galima ieškoti prekes pagal pavadinimą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41" name="Google Shape;241;g220ed4d78ac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350" y="2131375"/>
            <a:ext cx="8475166" cy="44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0ed4d78ac_0_9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2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20ed4d78ac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20ed4d78ac_0_9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20ed4d78ac_0_9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20ed4d78ac_0_93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51" name="Google Shape;251;g220ed4d78ac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20ed4d78ac_0_9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20ed4d78ac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444" y="2265325"/>
            <a:ext cx="2071905" cy="11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0ed4d78ac_0_93"/>
          <p:cNvSpPr txBox="1"/>
          <p:nvPr/>
        </p:nvSpPr>
        <p:spPr>
          <a:xfrm>
            <a:off x="257800" y="1952625"/>
            <a:ext cx="84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Galite pasirinkti jums norimą valiutą ir matysite prekių kainas tam tikra valiuta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55" name="Google Shape;255;g220ed4d78ac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13" y="4320700"/>
            <a:ext cx="30765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20ed4d78ac_0_93"/>
          <p:cNvSpPr txBox="1"/>
          <p:nvPr/>
        </p:nvSpPr>
        <p:spPr>
          <a:xfrm>
            <a:off x="390525" y="3674750"/>
            <a:ext cx="84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Tos pačios prekės kaina skirtingomis valiutomis: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57" name="Google Shape;257;g220ed4d78ac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7925" y="4306862"/>
            <a:ext cx="3076575" cy="150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20ed4d78ac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325" y="4320700"/>
            <a:ext cx="30861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20ed4d78ac_0_93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  EUR                                                            USD                                                             GBP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2a52f2d82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2a52f2d82d_1_0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Trečiasis</a:t>
            </a:r>
            <a:endParaRPr b="1" sz="100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22a52f2d82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2a52f2d82d_1_0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2a52f2d82d_1_0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2a52f2d82d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a52f2d82d_1_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2a52f2d82d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2a52f2d82d_1_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2a52f2d82d_1_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2a52f2d82d_1_9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22a52f2d82d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2a52f2d82d_1_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2a52f2d82d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00" y="2027235"/>
            <a:ext cx="10823399" cy="3960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a52f2d82d_1_32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Burnup </a:t>
            </a:r>
            <a:r>
              <a:rPr b="1" lang="en-US" sz="3000">
                <a:solidFill>
                  <a:srgbClr val="FFFF00"/>
                </a:solidFill>
              </a:rPr>
              <a:t>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22a52f2d82d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2a52f2d82d_1_32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22a52f2d82d_1_32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2a52f2d82d_1_32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22a52f2d82d_1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2a52f2d82d_1_32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22a52f2d82d_1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5" y="2218600"/>
            <a:ext cx="10818348" cy="34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a52f2d82d_1_4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Velocity </a:t>
            </a:r>
            <a:r>
              <a:rPr b="1" lang="en-US" sz="3000">
                <a:solidFill>
                  <a:srgbClr val="FFFF00"/>
                </a:solidFill>
              </a:rPr>
              <a:t>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2a52f2d82d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2a52f2d82d_1_4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22a52f2d82d_1_4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2a52f2d82d_1_44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22a52f2d82d_1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2a52f2d82d_1_4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22a52f2d82d_1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2900" y="1817926"/>
            <a:ext cx="6765586" cy="4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a52f2d82d_1_2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Atliktos užduotys (3 sprintas)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22a52f2d82d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2a52f2d82d_1_2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2a52f2d82d_1_2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2a52f2d82d_1_20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22a52f2d82d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2a52f2d82d_1_2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2a52f2d82d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00" y="2279900"/>
            <a:ext cx="10686801" cy="3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a52f2d82d_0_25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3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22a52f2d82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2a52f2d82d_0_25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22a52f2d82d_0_25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2a52f2d82d_0_25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27" name="Google Shape;327;g22a52f2d82d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2a52f2d82d_0_25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2a52f2d82d_0_25"/>
          <p:cNvSpPr txBox="1"/>
          <p:nvPr/>
        </p:nvSpPr>
        <p:spPr>
          <a:xfrm>
            <a:off x="984838" y="1641425"/>
            <a:ext cx="84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Home Page dizainas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330" name="Google Shape;330;g22a52f2d82d_0_25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31" name="Google Shape;331;g22a52f2d82d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633" y="2343300"/>
            <a:ext cx="6978267" cy="30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a52f2d82d_0_38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3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22a52f2d82d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2a52f2d82d_0_38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22a52f2d82d_0_38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2a52f2d82d_0_38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41" name="Google Shape;341;g22a52f2d82d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a52f2d82d_0_38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2a52f2d82d_0_38"/>
          <p:cNvSpPr txBox="1"/>
          <p:nvPr/>
        </p:nvSpPr>
        <p:spPr>
          <a:xfrm>
            <a:off x="1419788" y="1711225"/>
            <a:ext cx="84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Categories dizainas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344" name="Google Shape;344;g22a52f2d82d_0_38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45" name="Google Shape;345;g22a52f2d82d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771" y="2382825"/>
            <a:ext cx="3938329" cy="35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a52f2d82d_4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3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22a52f2d82d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2a52f2d82d_4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22a52f2d82d_4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2a52f2d82d_4_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55" name="Google Shape;355;g22a52f2d82d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2a52f2d82d_4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2a52f2d82d_4_0"/>
          <p:cNvSpPr txBox="1"/>
          <p:nvPr/>
        </p:nvSpPr>
        <p:spPr>
          <a:xfrm>
            <a:off x="984838" y="1641425"/>
            <a:ext cx="84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Search recommendations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358" name="Google Shape;358;g22a52f2d82d_4_0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59" name="Google Shape;359;g22a52f2d82d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151" y="2288414"/>
            <a:ext cx="3492500" cy="413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16566ff4a1_6_32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g216566ff4a1_6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16566ff4a1_6_32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g216566ff4a1_6_32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216566ff4a1_6_32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g216566ff4a1_6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216566ff4a1_6_32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g216566ff4a1_6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50" y="2079975"/>
            <a:ext cx="10758852" cy="40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a52f2d82d_4_15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3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2a52f2d82d_4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2a52f2d82d_4_15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22a52f2d82d_4_15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2a52f2d82d_4_15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69" name="Google Shape;369;g22a52f2d82d_4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2a52f2d82d_4_15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2a52f2d82d_4_15"/>
          <p:cNvSpPr txBox="1"/>
          <p:nvPr/>
        </p:nvSpPr>
        <p:spPr>
          <a:xfrm>
            <a:off x="984838" y="1641425"/>
            <a:ext cx="84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Kai nerandama ieškota prekė  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372" name="Google Shape;372;g22a52f2d82d_4_15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73" name="Google Shape;373;g22a52f2d82d_4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14" y="2508051"/>
            <a:ext cx="10028449" cy="37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a52f2d82d_0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3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2a52f2d82d_0_0"/>
          <p:cNvSpPr txBox="1"/>
          <p:nvPr/>
        </p:nvSpPr>
        <p:spPr>
          <a:xfrm>
            <a:off x="1739900" y="1226113"/>
            <a:ext cx="326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Pridėtas “See details” mygtukas, kurį paspaudus galime matyti visą detalią informaciją apie prekę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81" name="Google Shape;381;g22a52f2d8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75" y="2173125"/>
            <a:ext cx="2564225" cy="45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2a52f2d82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726" y="1375750"/>
            <a:ext cx="3005375" cy="511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2a52f2d82d_0_0"/>
          <p:cNvSpPr txBox="1"/>
          <p:nvPr/>
        </p:nvSpPr>
        <p:spPr>
          <a:xfrm>
            <a:off x="7077863" y="780975"/>
            <a:ext cx="3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Vaizdas paspaudus “See details” mygtuką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2a52f2d82d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950" y="920600"/>
            <a:ext cx="4734300" cy="57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2a52f2d82d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250" y="981072"/>
            <a:ext cx="4734300" cy="554050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2a52f2d82d_1_56"/>
          <p:cNvSpPr txBox="1"/>
          <p:nvPr/>
        </p:nvSpPr>
        <p:spPr>
          <a:xfrm>
            <a:off x="883769" y="329362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Retrospektyva</a:t>
            </a:r>
            <a:endParaRPr b="1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a52f2d82d_1_80"/>
          <p:cNvSpPr txBox="1"/>
          <p:nvPr/>
        </p:nvSpPr>
        <p:spPr>
          <a:xfrm>
            <a:off x="883769" y="329362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Retrospektyva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398" name="Google Shape;398;g22a52f2d82d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213" y="1112862"/>
            <a:ext cx="522922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e1b7141ca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e1b7141cab_2_0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Ketvirtas</a:t>
            </a:r>
            <a:endParaRPr b="1" sz="100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1e1b7141ca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e1b7141cab_2_0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1e1b7141cab_2_0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e1b7141cab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b7141cab_2_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1e1b7141cab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e1b7141cab_2_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1e1b7141cab_2_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e1b7141cab_2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e1b7141cab_2_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1e1b7141cab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63" y="1892488"/>
            <a:ext cx="10719475" cy="40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1b7141cab_2_2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Burnup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1e1b7141cab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e1b7141cab_2_2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1e1b7141cab_2_2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e1b7141cab_2_20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e1b7141cab_2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e1b7141cab_2_2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1e1b7141cab_2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700" y="1874875"/>
            <a:ext cx="10687998" cy="411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1b7141cab_2_3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Velocity </a:t>
            </a:r>
            <a:r>
              <a:rPr b="1" lang="en-US" sz="3000">
                <a:solidFill>
                  <a:srgbClr val="FFFF00"/>
                </a:solidFill>
              </a:rPr>
              <a:t>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1e1b7141cab_2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e1b7141cab_2_3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1e1b7141cab_2_3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e1b7141cab_2_33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e1b7141cab_2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e1b7141cab_2_3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1e1b7141cab_2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175" y="1664967"/>
            <a:ext cx="8466450" cy="45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1b7141cab_4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4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1e1b7141cab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e1b7141cab_4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e1b7141cab_4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e1b7141cab_4_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53" name="Google Shape;453;g1e1b7141cab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e1b7141cab_4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e1b7141cab_4_0"/>
          <p:cNvSpPr txBox="1"/>
          <p:nvPr/>
        </p:nvSpPr>
        <p:spPr>
          <a:xfrm>
            <a:off x="5232400" y="3164950"/>
            <a:ext cx="462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Prekes galima filtruoti pagal jų savybes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456" name="Google Shape;456;g1e1b7141cab_4_0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57" name="Google Shape;457;g1e1b7141cab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975" y="1515050"/>
            <a:ext cx="2523350" cy="5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1b7141cab_1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4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1e1b7141ca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e1b7141cab_1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1e1b7141cab_1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e1b7141cab_1_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67" name="Google Shape;467;g1e1b7141cab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1b7141cab_1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e1b7141cab_1_0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470" name="Google Shape;470;g1e1b7141cab_1_0"/>
          <p:cNvSpPr txBox="1"/>
          <p:nvPr/>
        </p:nvSpPr>
        <p:spPr>
          <a:xfrm>
            <a:off x="991101" y="6020425"/>
            <a:ext cx="93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Implementuotas pridėjimo į krepšelį metodas bei pačio krepšelio dizainas. Esant prekių krepšelio puslapyje, galime keisti prekių kiekį ar jas ištrinti.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71" name="Google Shape;471;g1e1b7141cab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8200" y="1618600"/>
            <a:ext cx="8199552" cy="401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16566ff4a1_0_52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Burnup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g216566ff4a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216566ff4a1_0_52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g216566ff4a1_0_52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216566ff4a1_0_52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g216566ff4a1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216566ff4a1_0_52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216566ff4a1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350" y="2013400"/>
            <a:ext cx="10535725" cy="42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1b7141cab_1_15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4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g1e1b7141cab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e1b7141cab_1_15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e1b7141cab_1_15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e1b7141cab_1_15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81" name="Google Shape;481;g1e1b7141cab_1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e1b7141cab_1_15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e1b7141cab_1_15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484" name="Google Shape;484;g1e1b7141cab_1_15"/>
          <p:cNvSpPr txBox="1"/>
          <p:nvPr/>
        </p:nvSpPr>
        <p:spPr>
          <a:xfrm>
            <a:off x="2970251" y="3489025"/>
            <a:ext cx="5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Pakeistos spalvos, šriftas, sulygiuoti elementai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85" name="Google Shape;485;g1e1b7141cab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25" y="1952625"/>
            <a:ext cx="9859411" cy="11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1b7141cab_7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4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1e1b7141cab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1b7141cab_7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g1e1b7141cab_7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e1b7141cab_7_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95" name="Google Shape;495;g1e1b7141cab_7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e1b7141cab_7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1e1b7141cab_7_0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498" name="Google Shape;498;g1e1b7141cab_7_0"/>
          <p:cNvSpPr txBox="1"/>
          <p:nvPr/>
        </p:nvSpPr>
        <p:spPr>
          <a:xfrm>
            <a:off x="410626" y="1817913"/>
            <a:ext cx="5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Sutvarkytas currency drop down list’as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99" name="Google Shape;499;g1e1b7141cab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88" y="2464425"/>
            <a:ext cx="2562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e1b7141cab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900" y="3122962"/>
            <a:ext cx="1959756" cy="35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e1b7141cab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7612" y="2448649"/>
            <a:ext cx="2509837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e1b7141cab_7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8199" y="3164947"/>
            <a:ext cx="1959750" cy="360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e1b7141cab_7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4024" y="2443888"/>
            <a:ext cx="25336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e1b7141cab_7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2500" y="3164946"/>
            <a:ext cx="2043584" cy="36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1b7141cab_2_46"/>
          <p:cNvSpPr txBox="1"/>
          <p:nvPr/>
        </p:nvSpPr>
        <p:spPr>
          <a:xfrm>
            <a:off x="883769" y="329362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Retrospektyva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511" name="Google Shape;511;g1e1b7141cab_2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000" y="839062"/>
            <a:ext cx="3386836" cy="57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e1b7141cab_2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936" y="839062"/>
            <a:ext cx="4009676" cy="571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e27585772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e275857726_2_0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Penktas</a:t>
            </a:r>
            <a:endParaRPr b="1" sz="100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g1e275857726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e275857726_2_0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g1e275857726_2_0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e275857726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275857726_2_9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g1e275857726_2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e275857726_2_9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g1e275857726_2_9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e275857726_2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e275857726_2_9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g1e275857726_2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88" y="1997836"/>
            <a:ext cx="10709088" cy="325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275857726_2_10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Burnup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g1e275857726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e275857726_2_10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g1e275857726_2_10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e275857726_2_103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g1e275857726_2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e275857726_2_10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g1e275857726_2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00" y="2646523"/>
            <a:ext cx="10434939" cy="257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275857726_2_11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Velocity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g1e275857726_2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e275857726_2_11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1e275857726_2_11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e275857726_2_114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1e275857726_2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e275857726_2_11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g1e275857726_2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900" y="2389461"/>
            <a:ext cx="9608120" cy="257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275857726_2_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g1e275857726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1e275857726_2_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g1e275857726_2_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e275857726_2_9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67" name="Google Shape;567;g1e275857726_2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e275857726_2_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e275857726_2_9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570" name="Google Shape;570;g1e275857726_2_9"/>
          <p:cNvSpPr txBox="1"/>
          <p:nvPr/>
        </p:nvSpPr>
        <p:spPr>
          <a:xfrm>
            <a:off x="410626" y="1817913"/>
            <a:ext cx="5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Pakeistas header’is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71" name="Google Shape;571;g1e275857726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625" y="2210725"/>
            <a:ext cx="9433487" cy="1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e275857726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25" y="4276725"/>
            <a:ext cx="42862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e275857726_2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700" y="4276725"/>
            <a:ext cx="4370404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275857726_5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g1e275857726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e275857726_5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g1e275857726_5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e275857726_5_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83" name="Google Shape;583;g1e275857726_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e275857726_5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e275857726_5_0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586" name="Google Shape;586;g1e275857726_5_0"/>
          <p:cNvSpPr txBox="1"/>
          <p:nvPr/>
        </p:nvSpPr>
        <p:spPr>
          <a:xfrm>
            <a:off x="409576" y="2265313"/>
            <a:ext cx="5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Pridėti valiutų simboliai prie kainų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87" name="Google Shape;587;g1e275857726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325" y="3292898"/>
            <a:ext cx="2706416" cy="6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e275857726_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050" y="3273265"/>
            <a:ext cx="2706425" cy="70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e275857726_5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1650" y="3292900"/>
            <a:ext cx="2933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e275857726_5_0"/>
          <p:cNvSpPr txBox="1"/>
          <p:nvPr/>
        </p:nvSpPr>
        <p:spPr>
          <a:xfrm>
            <a:off x="1219575" y="4073950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Eur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91" name="Google Shape;591;g1e275857726_5_0"/>
          <p:cNvSpPr txBox="1"/>
          <p:nvPr/>
        </p:nvSpPr>
        <p:spPr>
          <a:xfrm>
            <a:off x="4558125" y="4052150"/>
            <a:ext cx="76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Usd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92" name="Google Shape;592;g1e275857726_5_0"/>
          <p:cNvSpPr txBox="1"/>
          <p:nvPr/>
        </p:nvSpPr>
        <p:spPr>
          <a:xfrm>
            <a:off x="8108800" y="4073950"/>
            <a:ext cx="4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Gbp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93" name="Google Shape;593;g1e275857726_5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575" y="5428450"/>
            <a:ext cx="61150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e275857726_5_0"/>
          <p:cNvSpPr txBox="1"/>
          <p:nvPr/>
        </p:nvSpPr>
        <p:spPr>
          <a:xfrm>
            <a:off x="410625" y="482903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Taip pat matosi simboliai ir carte 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275857726_2_3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g1e275857726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1e275857726_2_3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g1e275857726_2_3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e275857726_2_30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04" name="Google Shape;604;g1e275857726_2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e275857726_2_3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e275857726_2_30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607" name="Google Shape;607;g1e275857726_2_30"/>
          <p:cNvSpPr txBox="1"/>
          <p:nvPr/>
        </p:nvSpPr>
        <p:spPr>
          <a:xfrm>
            <a:off x="410626" y="1817913"/>
            <a:ext cx="5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Puslapio gale rodomi neseniai peržiūrėti produktai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08" name="Google Shape;608;g1e275857726_2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601" y="2724850"/>
            <a:ext cx="8474199" cy="36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6566ff4a1_0_6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Atliktos užduotys (1 sprintas)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216566ff4a1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16566ff4a1_0_6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216566ff4a1_0_6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16566ff4a1_0_64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216566ff4a1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16566ff4a1_0_6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g216566ff4a1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00" y="2117975"/>
            <a:ext cx="10832948" cy="39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e275857726_6_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1e275857726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e275857726_6_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g1e275857726_6_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e275857726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e275857726_6_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1e275857726_6_0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20" name="Google Shape;620;g1e275857726_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900" y="1817926"/>
            <a:ext cx="7520449" cy="47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e275857726_6_0"/>
          <p:cNvSpPr txBox="1"/>
          <p:nvPr/>
        </p:nvSpPr>
        <p:spPr>
          <a:xfrm>
            <a:off x="8267300" y="2195150"/>
            <a:ext cx="24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Adminas gali matyti prekių sąraša ir gali jas pašalinti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409a42df84_1_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g2409a42df84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409a42df84_1_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g2409a42df84_1_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409a42df84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409a42df84_1_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2409a42df84_1_1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33" name="Google Shape;633;g2409a42df84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6025" y="2924174"/>
            <a:ext cx="243840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409a42df84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062" y="1817925"/>
            <a:ext cx="1966176" cy="4779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2409a42df84_1_1"/>
          <p:cNvSpPr txBox="1"/>
          <p:nvPr/>
        </p:nvSpPr>
        <p:spPr>
          <a:xfrm>
            <a:off x="2106025" y="2047800"/>
            <a:ext cx="3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Adminas gali pridėti prekes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e275857726_2_49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5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1e275857726_2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1e275857726_2_49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1e275857726_2_49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e275857726_2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e275857726_2_49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e275857726_2_49"/>
          <p:cNvSpPr txBox="1"/>
          <p:nvPr/>
        </p:nvSpPr>
        <p:spPr>
          <a:xfrm>
            <a:off x="991101" y="6020425"/>
            <a:ext cx="9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        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47" name="Google Shape;647;g1e275857726_2_49"/>
          <p:cNvSpPr txBox="1"/>
          <p:nvPr/>
        </p:nvSpPr>
        <p:spPr>
          <a:xfrm>
            <a:off x="5144875" y="3770763"/>
            <a:ext cx="327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00"/>
                </a:solidFill>
              </a:rPr>
              <a:t>→</a:t>
            </a:r>
            <a:endParaRPr sz="5100">
              <a:solidFill>
                <a:srgbClr val="FFFF00"/>
              </a:solidFill>
            </a:endParaRPr>
          </a:p>
        </p:txBody>
      </p:sp>
      <p:pic>
        <p:nvPicPr>
          <p:cNvPr id="648" name="Google Shape;648;g1e275857726_2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00" y="2366825"/>
            <a:ext cx="41814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e275857726_2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0000" y="2052200"/>
            <a:ext cx="2828488" cy="43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e275857726_2_49"/>
          <p:cNvSpPr txBox="1"/>
          <p:nvPr/>
        </p:nvSpPr>
        <p:spPr>
          <a:xfrm>
            <a:off x="3759150" y="1611800"/>
            <a:ext cx="3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Prisijungimas/Registracija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09a42df84_0_0"/>
          <p:cNvSpPr txBox="1"/>
          <p:nvPr/>
        </p:nvSpPr>
        <p:spPr>
          <a:xfrm>
            <a:off x="883769" y="329362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Retrospektyva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657" name="Google Shape;657;g2409a42df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25" y="839062"/>
            <a:ext cx="3323591" cy="57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409a42df8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616" y="839062"/>
            <a:ext cx="3290513" cy="571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2487f52ad7d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2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487f52ad7d_1_1"/>
          <p:cNvSpPr txBox="1"/>
          <p:nvPr/>
        </p:nvSpPr>
        <p:spPr>
          <a:xfrm>
            <a:off x="632355" y="2909230"/>
            <a:ext cx="8854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Šeštas</a:t>
            </a:r>
            <a:endParaRPr b="1" sz="10000">
              <a:solidFill>
                <a:srgbClr val="FFFF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FFFF00"/>
                </a:solidFill>
              </a:rPr>
              <a:t>sprintas</a:t>
            </a:r>
            <a:endParaRPr b="1" i="0" sz="10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g2487f52ad7d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487f52ad7d_1_1"/>
          <p:cNvSpPr txBox="1"/>
          <p:nvPr/>
        </p:nvSpPr>
        <p:spPr>
          <a:xfrm rot="-5400000">
            <a:off x="8847670" y="3603762"/>
            <a:ext cx="4985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g2487f52ad7d_1_1"/>
          <p:cNvPicPr preferRelativeResize="0"/>
          <p:nvPr/>
        </p:nvPicPr>
        <p:blipFill rotWithShape="1">
          <a:blip r:embed="rId5">
            <a:alphaModFix/>
          </a:blip>
          <a:srcRect b="-238524" l="0" r="14258" t="0"/>
          <a:stretch/>
        </p:blipFill>
        <p:spPr>
          <a:xfrm>
            <a:off x="0" y="958421"/>
            <a:ext cx="10453819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487f52ad7d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2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87f52ad7d_1_1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Burndown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g2487f52ad7d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2487f52ad7d_1_1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487f52ad7d_1_1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487f52ad7d_1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2487f52ad7d_1_1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2487f52ad7d_1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50" y="2125600"/>
            <a:ext cx="10665371" cy="31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487f52ad7d_1_2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Burnup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2487f52ad7d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487f52ad7d_1_2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g2487f52ad7d_1_2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487f52ad7d_1_20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2487f52ad7d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487f52ad7d_1_2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g2487f52ad7d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13" y="2224800"/>
            <a:ext cx="10701376" cy="341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487f52ad7d_1_3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Velocity chart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g2487f52ad7d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2487f52ad7d_1_3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g2487f52ad7d_1_3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487f52ad7d_1_31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g2487f52ad7d_1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487f52ad7d_1_3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2487f52ad7d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1734825"/>
            <a:ext cx="10685391" cy="4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87f52ad7d_0_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</a:t>
            </a:r>
            <a:r>
              <a:rPr b="1" lang="en-US" sz="3000">
                <a:solidFill>
                  <a:srgbClr val="FFFF00"/>
                </a:solidFill>
              </a:rPr>
              <a:t>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g2487f52ad7d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487f52ad7d_0_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g2487f52ad7d_0_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2487f52ad7d_0_3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13" name="Google Shape;713;g2487f52ad7d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2487f52ad7d_0_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487f52ad7d_0_3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16" name="Google Shape;716;g2487f52ad7d_0_3"/>
          <p:cNvSpPr txBox="1"/>
          <p:nvPr/>
        </p:nvSpPr>
        <p:spPr>
          <a:xfrm>
            <a:off x="564100" y="1641425"/>
            <a:ext cx="933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Prekių pirkimas per PayPal 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717" name="Google Shape;717;g2487f52ad7d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25" y="2340450"/>
            <a:ext cx="4934222" cy="38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2487f52ad7d_0_3"/>
          <p:cNvSpPr txBox="1"/>
          <p:nvPr/>
        </p:nvSpPr>
        <p:spPr>
          <a:xfrm>
            <a:off x="712000" y="6261175"/>
            <a:ext cx="933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00"/>
                </a:solidFill>
              </a:rPr>
              <a:t>prekes gali pirkti tik prisiregistravę vartotojai</a:t>
            </a:r>
            <a:r>
              <a:rPr lang="en-US" sz="1500">
                <a:solidFill>
                  <a:srgbClr val="FFFF00"/>
                </a:solidFill>
              </a:rPr>
              <a:t> 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719" name="Google Shape;719;g2487f52ad7d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6027" y="2344458"/>
            <a:ext cx="5231403" cy="376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87f52ad7d_0_23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g2487f52ad7d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2487f52ad7d_0_23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g2487f52ad7d_0_23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487f52ad7d_0_23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29" name="Google Shape;729;g2487f52ad7d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487f52ad7d_0_23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2487f52ad7d_0_23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32" name="Google Shape;732;g2487f52ad7d_0_23"/>
          <p:cNvSpPr txBox="1"/>
          <p:nvPr/>
        </p:nvSpPr>
        <p:spPr>
          <a:xfrm>
            <a:off x="564100" y="1641425"/>
            <a:ext cx="933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Prekių pirkimas per PayPal 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733" name="Google Shape;733;g2487f52ad7d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701" y="1952625"/>
            <a:ext cx="2832396" cy="46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487f52ad7d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1221" y="2405950"/>
            <a:ext cx="5109548" cy="28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2487f52ad7d_0_23"/>
          <p:cNvSpPr txBox="1"/>
          <p:nvPr/>
        </p:nvSpPr>
        <p:spPr>
          <a:xfrm>
            <a:off x="5485275" y="5410725"/>
            <a:ext cx="44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Naudotojas savo “Account” puslapyje mato savo užsakymus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6566ff4a1_0_40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Backlog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216566ff4a1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16566ff4a1_0_40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16566ff4a1_0_40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16566ff4a1_0_40"/>
          <p:cNvSpPr txBox="1"/>
          <p:nvPr/>
        </p:nvSpPr>
        <p:spPr>
          <a:xfrm>
            <a:off x="641644" y="2117986"/>
            <a:ext cx="982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216566ff4a1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16566ff4a1_0_40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216566ff4a1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88" y="1571625"/>
            <a:ext cx="10065424" cy="50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87f52ad7d_0_4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2487f52ad7d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487f52ad7d_0_4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2487f52ad7d_0_4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487f52ad7d_0_41"/>
          <p:cNvSpPr txBox="1"/>
          <p:nvPr/>
        </p:nvSpPr>
        <p:spPr>
          <a:xfrm>
            <a:off x="495321" y="22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45" name="Google Shape;745;g2487f52ad7d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487f52ad7d_0_4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487f52ad7d_0_41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48" name="Google Shape;748;g2487f52ad7d_0_41"/>
          <p:cNvSpPr txBox="1"/>
          <p:nvPr/>
        </p:nvSpPr>
        <p:spPr>
          <a:xfrm>
            <a:off x="564100" y="1641425"/>
            <a:ext cx="933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</a:rPr>
              <a:t>Prekių pirkimas per PayPal 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49" name="Google Shape;749;g2487f52ad7d_0_41"/>
          <p:cNvSpPr txBox="1"/>
          <p:nvPr/>
        </p:nvSpPr>
        <p:spPr>
          <a:xfrm>
            <a:off x="5809800" y="5876925"/>
            <a:ext cx="44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“Order details” mygtukas parodo detalesnę informaciją apie užsakymą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50" name="Google Shape;750;g2487f52ad7d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875" y="2195525"/>
            <a:ext cx="5444905" cy="43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487f52ad7d_1_4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487f52ad7d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487f52ad7d_1_4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g2487f52ad7d_1_4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2487f52ad7d_1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2487f52ad7d_1_4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2487f52ad7d_1_44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62" name="Google Shape;762;g2487f52ad7d_1_44"/>
          <p:cNvSpPr txBox="1"/>
          <p:nvPr/>
        </p:nvSpPr>
        <p:spPr>
          <a:xfrm>
            <a:off x="410625" y="1817925"/>
            <a:ext cx="93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Patvirtinimo žinutė trinant prekes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63" name="Google Shape;763;g2487f52ad7d_1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75" y="3164950"/>
            <a:ext cx="10816650" cy="12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87f52ad7d_0_57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g2487f52ad7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2487f52ad7d_0_57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g2487f52ad7d_0_57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487f52ad7d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487f52ad7d_0_57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487f52ad7d_0_57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75" name="Google Shape;775;g2487f52ad7d_0_57"/>
          <p:cNvSpPr txBox="1"/>
          <p:nvPr/>
        </p:nvSpPr>
        <p:spPr>
          <a:xfrm>
            <a:off x="410625" y="1817925"/>
            <a:ext cx="93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Pridėti 20 testų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76" name="Google Shape;776;g2487f52ad7d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0974" y="1817925"/>
            <a:ext cx="4890309" cy="4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487f52ad7d_0_7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6 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2487f52ad7d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2487f52ad7d_0_7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g2487f52ad7d_0_7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2487f52ad7d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487f52ad7d_0_7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2487f52ad7d_0_74"/>
          <p:cNvSpPr txBox="1"/>
          <p:nvPr/>
        </p:nvSpPr>
        <p:spPr>
          <a:xfrm>
            <a:off x="5232400" y="3164950"/>
            <a:ext cx="46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788" name="Google Shape;788;g2487f52ad7d_0_74"/>
          <p:cNvSpPr txBox="1"/>
          <p:nvPr/>
        </p:nvSpPr>
        <p:spPr>
          <a:xfrm>
            <a:off x="410625" y="1817925"/>
            <a:ext cx="93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Puslapio dydžio keitimas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89" name="Google Shape;789;g2487f52ad7d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7350" y="1571626"/>
            <a:ext cx="5909875" cy="52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487f52ad7d_0_70"/>
          <p:cNvSpPr txBox="1"/>
          <p:nvPr/>
        </p:nvSpPr>
        <p:spPr>
          <a:xfrm>
            <a:off x="883769" y="329362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Retrospektyva</a:t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796" name="Google Shape;796;g2487f52ad7d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600" y="839062"/>
            <a:ext cx="4024138" cy="57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487f52ad7d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463" y="839062"/>
            <a:ext cx="3986943" cy="571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6566ff4a1_6_4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Saugykla Git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216566ff4a1_6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16566ff4a1_6_4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g216566ff4a1_6_4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16566ff4a1_6_4"/>
          <p:cNvSpPr txBox="1"/>
          <p:nvPr/>
        </p:nvSpPr>
        <p:spPr>
          <a:xfrm>
            <a:off x="623896" y="46461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Visi dirba savo atskirose šakose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89" name="Google Shape;89;g216566ff4a1_6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16566ff4a1_6_4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216566ff4a1_6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050" y="1952636"/>
            <a:ext cx="2259512" cy="257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16566ff4a1_6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2962" y="1999849"/>
            <a:ext cx="7608528" cy="248017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16566ff4a1_6_4"/>
          <p:cNvSpPr txBox="1"/>
          <p:nvPr/>
        </p:nvSpPr>
        <p:spPr>
          <a:xfrm>
            <a:off x="4612875" y="4646125"/>
            <a:ext cx="50940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Per pirmąjį sprint’ą buvo atlikti 52 “commits”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16566ff4a1_6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950"/>
            <a:ext cx="11932648" cy="52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6566ff4a1_2_46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</a:rPr>
              <a:t>1 </a:t>
            </a:r>
            <a:r>
              <a:rPr b="1" lang="en-US" sz="3000">
                <a:solidFill>
                  <a:srgbClr val="FFFF00"/>
                </a:solidFill>
              </a:rPr>
              <a:t>Sprinto rezultatai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16566ff4a1_2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16566ff4a1_2_46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216566ff4a1_2_46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16566ff4a1_2_46"/>
          <p:cNvSpPr txBox="1"/>
          <p:nvPr/>
        </p:nvSpPr>
        <p:spPr>
          <a:xfrm>
            <a:off x="649996" y="2165325"/>
            <a:ext cx="32355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Taip parduotuvėje atrodo prekės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09" name="Google Shape;109;g216566ff4a1_2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16566ff4a1_2_46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216566ff4a1_2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800" y="1654250"/>
            <a:ext cx="6418525" cy="51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KSTA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